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0" r:id="rId78"/>
    <p:sldId id="35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11:47.075" v="6127" actId="20577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4:22:52.241" v="5775"/>
        <pc:sldMkLst>
          <pc:docMk/>
          <pc:sldMk cId="3193860958" sldId="360"/>
        </pc:sldMkLst>
        <pc:spChg chg="add del mod">
          <ac:chgData name="Zhao Xiong" userId="5eba49e5-2895-4cd9-83e8-b3064fe76704" providerId="ADAL" clId="{D82DBE08-D358-401E-B916-C3CF32898FE7}" dt="2022-09-14T14:22:51.811" v="5774" actId="1076"/>
          <ac:spMkLst>
            <pc:docMk/>
            <pc:sldMk cId="3193860958" sldId="360"/>
            <ac:spMk id="2" creationId="{0736C6FF-396D-4941-AD63-2B561CD03E0A}"/>
          </ac:spMkLst>
        </pc:spChg>
        <pc:spChg chg="add del">
          <ac:chgData name="Zhao Xiong" userId="5eba49e5-2895-4cd9-83e8-b3064fe76704" providerId="ADAL" clId="{D82DBE08-D358-401E-B916-C3CF32898FE7}" dt="2022-09-14T12:50:37.466" v="5295"/>
          <ac:spMkLst>
            <pc:docMk/>
            <pc:sldMk cId="3193860958" sldId="360"/>
            <ac:spMk id="3" creationId="{950ABC8F-DAA4-44CF-A6AB-A4A5B9AC04EB}"/>
          </ac:spMkLst>
        </pc:spChg>
        <pc:spChg chg="del">
          <ac:chgData name="Zhao Xiong" userId="5eba49e5-2895-4cd9-83e8-b3064fe76704" providerId="ADAL" clId="{D82DBE08-D358-401E-B916-C3CF32898FE7}" dt="2022-09-14T12:50:33.658" v="5292"/>
          <ac:spMkLst>
            <pc:docMk/>
            <pc:sldMk cId="3193860958" sldId="360"/>
            <ac:spMk id="4" creationId="{B26B1A6F-74DC-4356-A6B3-5CE2FF7DEB4E}"/>
          </ac:spMkLst>
        </pc:spChg>
        <pc:spChg chg="add del">
          <ac:chgData name="Zhao Xiong" userId="5eba49e5-2895-4cd9-83e8-b3064fe76704" providerId="ADAL" clId="{D82DBE08-D358-401E-B916-C3CF32898FE7}" dt="2022-09-14T12:50:38.099" v="5296"/>
          <ac:spMkLst>
            <pc:docMk/>
            <pc:sldMk cId="3193860958" sldId="360"/>
            <ac:spMk id="5" creationId="{7CF4CEAC-2314-45C8-964D-08CC3A4A0C17}"/>
          </ac:spMkLst>
        </pc:spChg>
        <pc:spChg chg="mod">
          <ac:chgData name="Zhao Xiong" userId="5eba49e5-2895-4cd9-83e8-b3064fe76704" providerId="ADAL" clId="{D82DBE08-D358-401E-B916-C3CF32898FE7}" dt="2022-09-14T12:50:14.682" v="5290" actId="20577"/>
          <ac:spMkLst>
            <pc:docMk/>
            <pc:sldMk cId="3193860958" sldId="360"/>
            <ac:spMk id="11" creationId="{4025521C-DB90-4716-96C5-635A7ED190F6}"/>
          </ac:spMkLst>
        </pc:spChg>
        <pc:grpChg chg="add del mod">
          <ac:chgData name="Zhao Xiong" userId="5eba49e5-2895-4cd9-83e8-b3064fe76704" providerId="ADAL" clId="{D82DBE08-D358-401E-B916-C3CF32898FE7}" dt="2022-09-14T14:22:52.241" v="5775"/>
          <ac:grpSpMkLst>
            <pc:docMk/>
            <pc:sldMk cId="3193860958" sldId="360"/>
            <ac:grpSpMk id="10" creationId="{97F525E8-3625-4AA6-B94F-BD7BC3D0A84B}"/>
          </ac:grpSpMkLst>
        </pc:grpChg>
      </pc:sldChg>
      <pc:sldChg chg="addSp delSp modSp add">
        <pc:chgData name="Zhao Xiong" userId="5eba49e5-2895-4cd9-83e8-b3064fe76704" providerId="ADAL" clId="{D82DBE08-D358-401E-B916-C3CF32898FE7}" dt="2022-09-14T16:11:47.075" v="6127" actId="20577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mod">
          <ac:chgData name="Zhao Xiong" userId="5eba49e5-2895-4cd9-83e8-b3064fe76704" providerId="ADAL" clId="{D82DBE08-D358-401E-B916-C3CF32898FE7}" dt="2022-09-14T16:11:33.382" v="6124" actId="20577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4:50:07.186" v="6099" actId="20577"/>
          <ac:spMkLst>
            <pc:docMk/>
            <pc:sldMk cId="2149379008" sldId="361"/>
            <ac:spMk id="7" creationId="{15FC67C9-7059-4E68-9BD6-4764A28B3592}"/>
          </ac:spMkLst>
        </pc:spChg>
        <pc:spChg chg="add mod">
          <ac:chgData name="Zhao Xiong" userId="5eba49e5-2895-4cd9-83e8-b3064fe76704" providerId="ADAL" clId="{D82DBE08-D358-401E-B916-C3CF32898FE7}" dt="2022-09-14T16:11:47.075" v="6127" actId="20577"/>
          <ac:spMkLst>
            <pc:docMk/>
            <pc:sldMk cId="2149379008" sldId="361"/>
            <ac:spMk id="8" creationId="{A1F5DA1D-4D82-4E1D-B439-225356218AAA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5:42:44.121" v="6108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D59E54-3615-4FAC-917C-589E1A53F325}"/>
              </a:ext>
            </a:extLst>
          </p:cNvPr>
          <p:cNvSpPr txBox="1"/>
          <p:nvPr/>
        </p:nvSpPr>
        <p:spPr>
          <a:xfrm>
            <a:off x="4582371" y="5449872"/>
            <a:ext cx="322704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555442" y="544987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5DA1D-4D82-4E1D-B439-225356218AAA}"/>
              </a:ext>
            </a:extLst>
          </p:cNvPr>
          <p:cNvSpPr txBox="1"/>
          <p:nvPr/>
        </p:nvSpPr>
        <p:spPr>
          <a:xfrm>
            <a:off x="8303114" y="5449872"/>
            <a:ext cx="331535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</a:t>
            </a:r>
            <a:r>
              <a:rPr lang="en-NZ" sz="1200" b="1"/>
              <a:t>instance 2</a:t>
            </a:r>
            <a:r>
              <a:rPr lang="en-NZ" sz="1200" b="1" dirty="0"/>
              <a:t>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91" y="2076705"/>
            <a:ext cx="3938534" cy="33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2019499" y="608933"/>
            <a:ext cx="778532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Describe Model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5"/>
            <a:ext cx="12192000" cy="495756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Remove Outliers From Best Model From Previous Slides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8609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3867</TotalTime>
  <Words>5937</Words>
  <Application>Microsoft Office PowerPoint</Application>
  <PresentationFormat>Widescreen</PresentationFormat>
  <Paragraphs>566</Paragraphs>
  <Slides>78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2022-09-14T16:11:48Z</dcterms:modified>
</cp:coreProperties>
</file>